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5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99" autoAdjust="0"/>
  </p:normalViewPr>
  <p:slideViewPr>
    <p:cSldViewPr>
      <p:cViewPr>
        <p:scale>
          <a:sx n="75" d="100"/>
          <a:sy n="75" d="100"/>
        </p:scale>
        <p:origin x="-1236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E6292-415B-480B-AA9F-49F1A047AFB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D9DBD-FA52-481F-A6B0-26B9796E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D9DBD-FA52-481F-A6B0-26B9796E40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B298-9335-4F65-8591-6C2FA4E291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703CE-45C5-4790-B0EE-906224FB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6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71450"/>
            <a:ext cx="929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48449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GB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NGUYỄN DU</a:t>
            </a:r>
            <a:endParaRPr lang="en-GB" sz="3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3451" y="1276350"/>
            <a:ext cx="7330787" cy="22098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CanUp">
              <a:avLst>
                <a:gd name="adj" fmla="val 83117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endParaRPr lang="en-US" sz="5400" b="1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endParaRPr lang="en-U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5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28401" y="1047312"/>
            <a:ext cx="1755447" cy="43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83848" y="1047312"/>
            <a:ext cx="3717161" cy="43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01009" y="1047312"/>
            <a:ext cx="2180991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608637" y="839774"/>
            <a:ext cx="655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2344537" y="843924"/>
            <a:ext cx="655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6083661" y="843924"/>
            <a:ext cx="655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8259424" y="839774"/>
            <a:ext cx="655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274" y="5781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6008" y="6130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2942" y="6152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59055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501663" y="2792909"/>
            <a:ext cx="1360704" cy="104920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62367" y="2809733"/>
            <a:ext cx="2754464" cy="16477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16831" y="3067530"/>
            <a:ext cx="1699616" cy="136993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89078" y="342389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03125" y="2359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84412" y="388985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16447" y="26251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501663" y="2792910"/>
            <a:ext cx="1360704" cy="106276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828828" y="2792909"/>
            <a:ext cx="2788004" cy="167246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570540" y="3067529"/>
            <a:ext cx="1745907" cy="139784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1371595" y="3603101"/>
            <a:ext cx="655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2701992" y="2562077"/>
            <a:ext cx="655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5449808" y="4206629"/>
            <a:ext cx="655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7162799" y="2836697"/>
            <a:ext cx="655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7302" y="374868"/>
            <a:ext cx="8641898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AB, BC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CD.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AB, BC; C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BC, CD.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847" y="4171950"/>
            <a:ext cx="4178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 Same Side Corner Rectangle 43"/>
          <p:cNvSpPr>
            <a:spLocks noChangeArrowheads="1"/>
          </p:cNvSpPr>
          <p:nvPr/>
        </p:nvSpPr>
        <p:spPr bwMode="auto">
          <a:xfrm>
            <a:off x="0" y="4781550"/>
            <a:ext cx="9144000" cy="381000"/>
          </a:xfrm>
          <a:custGeom>
            <a:avLst/>
            <a:gdLst>
              <a:gd name="T0" fmla="*/ 9144000 w 9144000"/>
              <a:gd name="T1" fmla="*/ 18570 h 1066800"/>
              <a:gd name="T2" fmla="*/ 4572000 w 9144000"/>
              <a:gd name="T3" fmla="*/ 37141 h 1066800"/>
              <a:gd name="T4" fmla="*/ 0 w 9144000"/>
              <a:gd name="T5" fmla="*/ 1857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70C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GV: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Huỳnh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Ngọc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Lài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-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TH </a:t>
            </a:r>
            <a:r>
              <a:rPr lang="en-US" altLang="en-US" sz="2400" b="1" dirty="0" err="1">
                <a:solidFill>
                  <a:srgbClr val="FFFF00"/>
                </a:solidFill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 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7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719 0.00061 L 0.01614 0.34135 " pathEditMode="relative" rAng="0" ptsTypes="AA">
                                      <p:cBhvr>
                                        <p:cTn id="6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7037"/>
                                    </p:animMotion>
                                    <p:animRot by="1500000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771 3.58025E-6 L -0.09271 0.65247 " pathEditMode="relative" rAng="0" ptsTypes="AA">
                                      <p:cBhvr>
                                        <p:cTn id="6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32623"/>
                                    </p:animMotion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000459_1929142180533682_4737828168528822272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78" y="352620"/>
            <a:ext cx="5558308" cy="23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649751" y="2983874"/>
            <a:ext cx="81297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khúc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ABCD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độ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 AB, BC, CD:  </a:t>
            </a:r>
            <a:endParaRPr lang="en-US" sz="3200" b="1" dirty="0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038491" y="4171950"/>
            <a:ext cx="5352256" cy="584775"/>
          </a:xfrm>
          <a:prstGeom prst="rect">
            <a:avLst/>
          </a:prstGeom>
          <a:solidFill>
            <a:srgbClr val="FFFFCC"/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2cm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+ 4cm + 3cm = 9cm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800540" y="819586"/>
            <a:ext cx="6936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.VnTimeH" pitchFamily="34" charset="0"/>
              </a:rPr>
              <a:t>•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852303" y="1535314"/>
            <a:ext cx="6936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.VnTimeH" pitchFamily="34" charset="0"/>
              </a:rPr>
              <a:t>•</a:t>
            </a:r>
          </a:p>
        </p:txBody>
      </p:sp>
      <p:sp>
        <p:nvSpPr>
          <p:cNvPr id="8" name="Round Same Side Corner Rectangle 43"/>
          <p:cNvSpPr>
            <a:spLocks noChangeArrowheads="1"/>
          </p:cNvSpPr>
          <p:nvPr/>
        </p:nvSpPr>
        <p:spPr bwMode="auto">
          <a:xfrm>
            <a:off x="0" y="4781550"/>
            <a:ext cx="9144000" cy="381000"/>
          </a:xfrm>
          <a:custGeom>
            <a:avLst/>
            <a:gdLst>
              <a:gd name="T0" fmla="*/ 9144000 w 9144000"/>
              <a:gd name="T1" fmla="*/ 18570 h 1066800"/>
              <a:gd name="T2" fmla="*/ 4572000 w 9144000"/>
              <a:gd name="T3" fmla="*/ 37141 h 1066800"/>
              <a:gd name="T4" fmla="*/ 0 w 9144000"/>
              <a:gd name="T5" fmla="*/ 1857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70C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GV: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Huỳnh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Ngọc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Lài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-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TH </a:t>
            </a:r>
            <a:r>
              <a:rPr lang="en-US" altLang="en-US" sz="2400" b="1" dirty="0" err="1">
                <a:solidFill>
                  <a:srgbClr val="FFFF00"/>
                </a:solidFill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 Du</a:t>
            </a:r>
          </a:p>
        </p:txBody>
      </p:sp>
    </p:spTree>
    <p:extLst>
      <p:ext uri="{BB962C8B-B14F-4D97-AF65-F5344CB8AC3E}">
        <p14:creationId xmlns:p14="http://schemas.microsoft.com/office/powerpoint/2010/main" val="38191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6450" y="59055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dài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đường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gấp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khúc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tổng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dài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đoạn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thẳng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trên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đường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gấp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khúc</a:t>
            </a:r>
            <a:r>
              <a:rPr lang="en-US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sz="4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Round Same Side Corner Rectangle 43"/>
          <p:cNvSpPr>
            <a:spLocks noChangeArrowheads="1"/>
          </p:cNvSpPr>
          <p:nvPr/>
        </p:nvSpPr>
        <p:spPr bwMode="auto">
          <a:xfrm>
            <a:off x="0" y="4781550"/>
            <a:ext cx="9144000" cy="381000"/>
          </a:xfrm>
          <a:custGeom>
            <a:avLst/>
            <a:gdLst>
              <a:gd name="T0" fmla="*/ 9144000 w 9144000"/>
              <a:gd name="T1" fmla="*/ 18570 h 1066800"/>
              <a:gd name="T2" fmla="*/ 4572000 w 9144000"/>
              <a:gd name="T3" fmla="*/ 37141 h 1066800"/>
              <a:gd name="T4" fmla="*/ 0 w 9144000"/>
              <a:gd name="T5" fmla="*/ 1857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70C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GV: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Huỳnh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Ngọc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Lài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-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TH </a:t>
            </a:r>
            <a:r>
              <a:rPr lang="en-US" altLang="en-US" sz="2400" b="1" dirty="0" err="1">
                <a:solidFill>
                  <a:srgbClr val="FFFF00"/>
                </a:solidFill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 Du</a:t>
            </a:r>
          </a:p>
        </p:txBody>
      </p:sp>
    </p:spTree>
    <p:extLst>
      <p:ext uri="{BB962C8B-B14F-4D97-AF65-F5344CB8AC3E}">
        <p14:creationId xmlns:p14="http://schemas.microsoft.com/office/powerpoint/2010/main" val="38191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62200" y="398443"/>
            <a:ext cx="632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0400" y="165735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2997200" y="1411288"/>
            <a:ext cx="3403600" cy="2989262"/>
            <a:chOff x="24" y="1314"/>
            <a:chExt cx="2144" cy="1883"/>
          </a:xfrm>
        </p:grpSpPr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24" y="2163"/>
              <a:ext cx="336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8800">
                  <a:solidFill>
                    <a:srgbClr val="CC0000"/>
                  </a:solidFill>
                  <a:latin typeface="VNI-Times" pitchFamily="2" charset="0"/>
                </a:rPr>
                <a:t>.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974" y="1314"/>
              <a:ext cx="336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8800" dirty="0">
                  <a:solidFill>
                    <a:srgbClr val="CC0000"/>
                  </a:solidFill>
                  <a:latin typeface="VNI-Times" pitchFamily="2" charset="0"/>
                </a:rPr>
                <a:t>.</a:t>
              </a: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655" y="2170"/>
              <a:ext cx="336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8800">
                  <a:solidFill>
                    <a:srgbClr val="CC0000"/>
                  </a:solidFill>
                  <a:latin typeface="VNI-Times" pitchFamily="2" charset="0"/>
                </a:rPr>
                <a:t>.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24" y="285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984" y="172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1736" y="2909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6" name="Round Same Side Corner Rectangle 43"/>
          <p:cNvSpPr>
            <a:spLocks noChangeArrowheads="1"/>
          </p:cNvSpPr>
          <p:nvPr/>
        </p:nvSpPr>
        <p:spPr bwMode="auto">
          <a:xfrm>
            <a:off x="0" y="4781550"/>
            <a:ext cx="9144000" cy="381000"/>
          </a:xfrm>
          <a:custGeom>
            <a:avLst/>
            <a:gdLst>
              <a:gd name="T0" fmla="*/ 9144000 w 9144000"/>
              <a:gd name="T1" fmla="*/ 18570 h 1066800"/>
              <a:gd name="T2" fmla="*/ 4572000 w 9144000"/>
              <a:gd name="T3" fmla="*/ 37141 h 1066800"/>
              <a:gd name="T4" fmla="*/ 0 w 9144000"/>
              <a:gd name="T5" fmla="*/ 1857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70C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GV: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Huỳnh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Ngọc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Lài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-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TH </a:t>
            </a:r>
            <a:r>
              <a:rPr lang="en-US" altLang="en-US" sz="2400" b="1" dirty="0" err="1">
                <a:solidFill>
                  <a:srgbClr val="FFFF00"/>
                </a:solidFill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 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2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" y="-571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207544" y="246043"/>
            <a:ext cx="65935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2: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64998" y="1733550"/>
            <a:ext cx="4026002" cy="3059113"/>
            <a:chOff x="92" y="745"/>
            <a:chExt cx="4112" cy="1927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404" y="1379"/>
              <a:ext cx="1036" cy="96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440" y="1379"/>
              <a:ext cx="624" cy="72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2064" y="1187"/>
              <a:ext cx="1632" cy="91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260" y="1909"/>
              <a:ext cx="38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CC0000"/>
                  </a:solidFill>
                  <a:latin typeface="VNI-Ariston" pitchFamily="2" charset="0"/>
                </a:rPr>
                <a:t>.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3556" y="745"/>
              <a:ext cx="38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CC0000"/>
                  </a:solidFill>
                  <a:latin typeface="VNI-Ariston" pitchFamily="2" charset="0"/>
                </a:rPr>
                <a:t>.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92" y="238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1316" y="107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920" y="2051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676" y="926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 rot="18395386">
              <a:off x="420" y="1459"/>
              <a:ext cx="503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3cm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 rot="3793778">
              <a:off x="1640" y="1564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2cm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 rot="19039401">
              <a:off x="2799" y="1520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4cm</a:t>
              </a:r>
            </a:p>
          </p:txBody>
        </p:sp>
      </p:grp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352800" y="1881187"/>
            <a:ext cx="57912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 u="sng" dirty="0" err="1">
                <a:latin typeface="Times New Roman" pitchFamily="18" charset="0"/>
              </a:rPr>
              <a:t>Bài</a:t>
            </a:r>
            <a:r>
              <a:rPr lang="en-US" sz="2600" b="1" u="sng" dirty="0">
                <a:latin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</a:rPr>
              <a:t>giải</a:t>
            </a:r>
            <a:endParaRPr lang="en-US" sz="2600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</a:rPr>
              <a:t>         </a:t>
            </a:r>
            <a:r>
              <a:rPr lang="en-US" sz="2600" b="1" dirty="0" err="1">
                <a:latin typeface="Times New Roman" pitchFamily="18" charset="0"/>
              </a:rPr>
              <a:t>Độ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dài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đường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gấp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khúc</a:t>
            </a:r>
            <a:r>
              <a:rPr lang="en-US" sz="2600" b="1" dirty="0">
                <a:latin typeface="Times New Roman" pitchFamily="18" charset="0"/>
              </a:rPr>
              <a:t> MNPQ </a:t>
            </a:r>
            <a:r>
              <a:rPr lang="en-US" sz="2600" b="1" dirty="0" err="1">
                <a:latin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</a:rPr>
              <a:t>3 + 2 + 4 = 9 ( cm)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</a:rPr>
              <a:t>              </a:t>
            </a:r>
            <a:r>
              <a:rPr lang="en-US" sz="2600" b="1" dirty="0" smtClean="0">
                <a:latin typeface="Times New Roman" pitchFamily="18" charset="0"/>
              </a:rPr>
              <a:t>         </a:t>
            </a:r>
            <a:r>
              <a:rPr lang="en-US" sz="2600" b="1" u="sng" dirty="0" err="1">
                <a:latin typeface="Times New Roman" pitchFamily="18" charset="0"/>
              </a:rPr>
              <a:t>Đáp</a:t>
            </a:r>
            <a:r>
              <a:rPr lang="en-US" sz="2600" b="1" u="sng" dirty="0">
                <a:latin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</a:rPr>
              <a:t>số</a:t>
            </a:r>
            <a:r>
              <a:rPr lang="en-US" sz="2600" b="1" u="sng" dirty="0">
                <a:latin typeface="Times New Roman" pitchFamily="18" charset="0"/>
              </a:rPr>
              <a:t>:</a:t>
            </a:r>
            <a:r>
              <a:rPr lang="en-US" sz="2600" b="1" dirty="0">
                <a:latin typeface="Times New Roman" pitchFamily="18" charset="0"/>
              </a:rPr>
              <a:t> 9cm.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352801" y="361950"/>
            <a:ext cx="579720" cy="2377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191001" y="723096"/>
            <a:ext cx="3276600" cy="2897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 Same Side Corner Rectangle 43"/>
          <p:cNvSpPr>
            <a:spLocks noChangeArrowheads="1"/>
          </p:cNvSpPr>
          <p:nvPr/>
        </p:nvSpPr>
        <p:spPr bwMode="auto">
          <a:xfrm>
            <a:off x="0" y="4781550"/>
            <a:ext cx="9144000" cy="381000"/>
          </a:xfrm>
          <a:custGeom>
            <a:avLst/>
            <a:gdLst>
              <a:gd name="T0" fmla="*/ 9144000 w 9144000"/>
              <a:gd name="T1" fmla="*/ 18570 h 1066800"/>
              <a:gd name="T2" fmla="*/ 4572000 w 9144000"/>
              <a:gd name="T3" fmla="*/ 37141 h 1066800"/>
              <a:gd name="T4" fmla="*/ 0 w 9144000"/>
              <a:gd name="T5" fmla="*/ 1857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70C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GV: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Huỳnh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Ngọc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Lài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-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TH </a:t>
            </a:r>
            <a:r>
              <a:rPr lang="en-US" altLang="en-US" sz="2400" b="1" dirty="0" err="1">
                <a:solidFill>
                  <a:srgbClr val="FFFF00"/>
                </a:solidFill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 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3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" y="-571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207544" y="246043"/>
            <a:ext cx="65935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2: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b)</a:t>
            </a:r>
          </a:p>
        </p:txBody>
      </p:sp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1093788" y="1905000"/>
            <a:ext cx="7216775" cy="2201863"/>
            <a:chOff x="874" y="1023"/>
            <a:chExt cx="4546" cy="1387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V="1">
              <a:off x="1056" y="1296"/>
              <a:ext cx="2256" cy="86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grpSp>
          <p:nvGrpSpPr>
            <p:cNvPr id="34" name="Group 8"/>
            <p:cNvGrpSpPr>
              <a:grpSpLocks/>
            </p:cNvGrpSpPr>
            <p:nvPr/>
          </p:nvGrpSpPr>
          <p:grpSpPr bwMode="auto">
            <a:xfrm>
              <a:off x="874" y="1023"/>
              <a:ext cx="4546" cy="1387"/>
              <a:chOff x="874" y="1023"/>
              <a:chExt cx="4546" cy="1387"/>
            </a:xfrm>
          </p:grpSpPr>
          <p:sp>
            <p:nvSpPr>
              <p:cNvPr id="35" name="Text Box 9"/>
              <p:cNvSpPr txBox="1">
                <a:spLocks noChangeArrowheads="1"/>
              </p:cNvSpPr>
              <p:nvPr/>
            </p:nvSpPr>
            <p:spPr bwMode="auto">
              <a:xfrm>
                <a:off x="936" y="1728"/>
                <a:ext cx="384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6000" b="1">
                    <a:solidFill>
                      <a:srgbClr val="CC0000"/>
                    </a:solidFill>
                    <a:latin typeface="VNI-Ariston" pitchFamily="2" charset="0"/>
                  </a:rPr>
                  <a:t>.</a:t>
                </a: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4785" y="1573"/>
                <a:ext cx="384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6000" b="1">
                    <a:solidFill>
                      <a:srgbClr val="CC0000"/>
                    </a:solidFill>
                    <a:latin typeface="VNI-Ariston" pitchFamily="2" charset="0"/>
                  </a:rPr>
                  <a:t>.</a:t>
                </a:r>
              </a:p>
            </p:txBody>
          </p: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>
                <a:off x="874" y="2160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8" name="Text Box 12"/>
              <p:cNvSpPr txBox="1">
                <a:spLocks noChangeArrowheads="1"/>
              </p:cNvSpPr>
              <p:nvPr/>
            </p:nvSpPr>
            <p:spPr bwMode="auto">
              <a:xfrm>
                <a:off x="4892" y="1990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3135" y="1023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40" name="Text Box 14"/>
              <p:cNvSpPr txBox="1">
                <a:spLocks noChangeArrowheads="1"/>
              </p:cNvSpPr>
              <p:nvPr/>
            </p:nvSpPr>
            <p:spPr bwMode="auto">
              <a:xfrm rot="-1085208">
                <a:off x="1776" y="1326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0000FF"/>
                    </a:solidFill>
                    <a:latin typeface="Times New Roman" pitchFamily="18" charset="0"/>
                  </a:rPr>
                  <a:t>5cm</a:t>
                </a:r>
              </a:p>
            </p:txBody>
          </p:sp>
          <p:sp>
            <p:nvSpPr>
              <p:cNvPr id="41" name="Line 15"/>
              <p:cNvSpPr>
                <a:spLocks noChangeShapeType="1"/>
              </p:cNvSpPr>
              <p:nvPr/>
            </p:nvSpPr>
            <p:spPr bwMode="auto">
              <a:xfrm>
                <a:off x="3305" y="1299"/>
                <a:ext cx="1584" cy="720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 rot="1439387">
                <a:off x="3984" y="1338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0000FF"/>
                    </a:solidFill>
                    <a:latin typeface="Times New Roman" pitchFamily="18" charset="0"/>
                  </a:rPr>
                  <a:t>4cm</a:t>
                </a:r>
              </a:p>
            </p:txBody>
          </p:sp>
        </p:grpSp>
      </p:grpSp>
      <p:sp>
        <p:nvSpPr>
          <p:cNvPr id="43" name="Round Same Side Corner Rectangle 43"/>
          <p:cNvSpPr>
            <a:spLocks noChangeArrowheads="1"/>
          </p:cNvSpPr>
          <p:nvPr/>
        </p:nvSpPr>
        <p:spPr bwMode="auto">
          <a:xfrm>
            <a:off x="0" y="4781550"/>
            <a:ext cx="9144000" cy="381000"/>
          </a:xfrm>
          <a:custGeom>
            <a:avLst/>
            <a:gdLst>
              <a:gd name="T0" fmla="*/ 9144000 w 9144000"/>
              <a:gd name="T1" fmla="*/ 18570 h 1066800"/>
              <a:gd name="T2" fmla="*/ 4572000 w 9144000"/>
              <a:gd name="T3" fmla="*/ 37141 h 1066800"/>
              <a:gd name="T4" fmla="*/ 0 w 9144000"/>
              <a:gd name="T5" fmla="*/ 1857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70C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GV: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Huỳnh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Ngọc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Lài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-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TH </a:t>
            </a:r>
            <a:r>
              <a:rPr lang="en-US" altLang="en-US" sz="2400" b="1" dirty="0" err="1">
                <a:solidFill>
                  <a:srgbClr val="FFFF00"/>
                </a:solidFill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 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2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" y="-571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362200" y="209550"/>
            <a:ext cx="6476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</a:rPr>
              <a:t> 3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đoạn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dây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đồng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uốn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</a:rPr>
              <a:t> tam </a:t>
            </a:r>
            <a:r>
              <a:rPr lang="en-US" b="1" dirty="0" err="1">
                <a:latin typeface="Times New Roman" pitchFamily="18" charset="0"/>
              </a:rPr>
              <a:t>giác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vẽ</a:t>
            </a:r>
            <a:r>
              <a:rPr lang="en-US" b="1" dirty="0">
                <a:latin typeface="Times New Roman" pitchFamily="18" charset="0"/>
              </a:rPr>
              <a:t>. </a:t>
            </a:r>
            <a:r>
              <a:rPr lang="en-US" b="1" dirty="0" err="1">
                <a:latin typeface="Times New Roman" pitchFamily="18" charset="0"/>
              </a:rPr>
              <a:t>Tính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dài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đoạn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dây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đồng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đó</a:t>
            </a:r>
            <a:r>
              <a:rPr lang="en-US" b="1" dirty="0">
                <a:latin typeface="Times New Roman" pitchFamily="18" charset="0"/>
              </a:rPr>
              <a:t>.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3267210">
            <a:off x="2314981" y="2640964"/>
            <a:ext cx="1096963" cy="79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200" b="1" dirty="0">
                <a:latin typeface="Times New Roman" pitchFamily="18" charset="0"/>
              </a:rPr>
              <a:t>4cm</a:t>
            </a:r>
            <a:endParaRPr lang="en-US" sz="3200"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 rot="17783777">
            <a:off x="795909" y="2717419"/>
            <a:ext cx="1096963" cy="79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200" b="1" dirty="0">
                <a:latin typeface="Times New Roman" pitchFamily="18" charset="0"/>
              </a:rPr>
              <a:t>4cm</a:t>
            </a:r>
            <a:endParaRPr lang="en-US" sz="3200" dirty="0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795956" y="3943350"/>
            <a:ext cx="794844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200" b="1" dirty="0">
                <a:latin typeface="Times New Roman" pitchFamily="18" charset="0"/>
              </a:rPr>
              <a:t>4cm</a:t>
            </a:r>
            <a:endParaRPr lang="en-US" sz="3200" dirty="0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981567" y="4324350"/>
            <a:ext cx="236647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118381" y="2038350"/>
            <a:ext cx="1234419" cy="2286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>
            <a:off x="996731" y="2038350"/>
            <a:ext cx="1136869" cy="2286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ound Same Side Corner Rectangle 43"/>
          <p:cNvSpPr>
            <a:spLocks noChangeArrowheads="1"/>
          </p:cNvSpPr>
          <p:nvPr/>
        </p:nvSpPr>
        <p:spPr bwMode="auto">
          <a:xfrm>
            <a:off x="0" y="4781550"/>
            <a:ext cx="9144000" cy="381000"/>
          </a:xfrm>
          <a:custGeom>
            <a:avLst/>
            <a:gdLst>
              <a:gd name="T0" fmla="*/ 9144000 w 9144000"/>
              <a:gd name="T1" fmla="*/ 18570 h 1066800"/>
              <a:gd name="T2" fmla="*/ 4572000 w 9144000"/>
              <a:gd name="T3" fmla="*/ 37141 h 1066800"/>
              <a:gd name="T4" fmla="*/ 0 w 9144000"/>
              <a:gd name="T5" fmla="*/ 18570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3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70C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GV: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Huỳnh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Ngọc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Lài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-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TH </a:t>
            </a:r>
            <a:r>
              <a:rPr lang="en-US" altLang="en-US" sz="2400" b="1" dirty="0" err="1">
                <a:solidFill>
                  <a:srgbClr val="FFFF00"/>
                </a:solidFill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FF00"/>
                </a:solidFill>
                <a:cs typeface="Times New Roman" pitchFamily="18" charset="0"/>
              </a:rPr>
              <a:t> 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7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2.2|1.6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314</Words>
  <Application>Microsoft Office PowerPoint</Application>
  <PresentationFormat>On-screen Show (16:9)</PresentationFormat>
  <Paragraphs>70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35</cp:revision>
  <dcterms:created xsi:type="dcterms:W3CDTF">2020-03-20T15:41:00Z</dcterms:created>
  <dcterms:modified xsi:type="dcterms:W3CDTF">2020-03-26T03:19:09Z</dcterms:modified>
</cp:coreProperties>
</file>